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57" r:id="rId5"/>
    <p:sldId id="270" r:id="rId6"/>
    <p:sldId id="258" r:id="rId7"/>
    <p:sldId id="259" r:id="rId8"/>
    <p:sldId id="260" r:id="rId9"/>
    <p:sldId id="271" r:id="rId10"/>
    <p:sldId id="261" r:id="rId11"/>
    <p:sldId id="262" r:id="rId12"/>
    <p:sldId id="263" r:id="rId13"/>
    <p:sldId id="264" r:id="rId14"/>
    <p:sldId id="267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/>
              <a:t>MATEMERCATO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1168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dirty="0" smtClean="0"/>
              <a:t>Compito di realtà </a:t>
            </a:r>
          </a:p>
          <a:p>
            <a:pPr algn="ctr">
              <a:buNone/>
            </a:pPr>
            <a:r>
              <a:rPr lang="it-IT" sz="4000" dirty="0" smtClean="0"/>
              <a:t>Classe 3° scuola primaria </a:t>
            </a:r>
            <a:r>
              <a:rPr lang="it-IT" sz="4000" dirty="0" err="1" smtClean="0"/>
              <a:t>Masih</a:t>
            </a:r>
            <a:endParaRPr lang="it-IT" sz="4000" dirty="0" smtClean="0"/>
          </a:p>
          <a:p>
            <a:pPr algn="ctr">
              <a:buNone/>
            </a:pPr>
            <a:r>
              <a:rPr lang="it-IT" sz="4000" dirty="0" err="1" smtClean="0"/>
              <a:t>Ins</a:t>
            </a:r>
            <a:r>
              <a:rPr lang="it-IT" sz="4000" dirty="0" smtClean="0"/>
              <a:t>. Sofia Foschi</a:t>
            </a:r>
            <a:endParaRPr lang="it-IT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Mate…mercato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r="32102"/>
          <a:stretch>
            <a:fillRect/>
          </a:stretch>
        </p:blipFill>
        <p:spPr bwMode="auto">
          <a:xfrm>
            <a:off x="1187624" y="1052736"/>
            <a:ext cx="6185661" cy="50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mile 4"/>
          <p:cNvSpPr/>
          <p:nvPr/>
        </p:nvSpPr>
        <p:spPr>
          <a:xfrm>
            <a:off x="5940152" y="2132856"/>
            <a:ext cx="720080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toccare  con </a:t>
            </a:r>
            <a:r>
              <a:rPr lang="it-IT" dirty="0" smtClean="0"/>
              <a:t>mano … 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 4"/>
          <p:cNvSpPr/>
          <p:nvPr/>
        </p:nvSpPr>
        <p:spPr>
          <a:xfrm>
            <a:off x="4427984" y="2492896"/>
            <a:ext cx="77038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>
            <a:off x="3419872" y="2492896"/>
            <a:ext cx="77038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mile 5"/>
          <p:cNvSpPr/>
          <p:nvPr/>
        </p:nvSpPr>
        <p:spPr>
          <a:xfrm>
            <a:off x="3419872" y="2420888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ore 2"/>
          <p:cNvSpPr/>
          <p:nvPr/>
        </p:nvSpPr>
        <p:spPr>
          <a:xfrm>
            <a:off x="1331640" y="1340768"/>
            <a:ext cx="576064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ore 3"/>
          <p:cNvSpPr/>
          <p:nvPr/>
        </p:nvSpPr>
        <p:spPr>
          <a:xfrm>
            <a:off x="4283968" y="1484784"/>
            <a:ext cx="698376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uore 4"/>
          <p:cNvSpPr/>
          <p:nvPr/>
        </p:nvSpPr>
        <p:spPr>
          <a:xfrm>
            <a:off x="4788024" y="2204864"/>
            <a:ext cx="62636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ore 5"/>
          <p:cNvSpPr/>
          <p:nvPr/>
        </p:nvSpPr>
        <p:spPr>
          <a:xfrm>
            <a:off x="6156176" y="1916832"/>
            <a:ext cx="770384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7819"/>
          <a:stretch>
            <a:fillRect/>
          </a:stretch>
        </p:blipFill>
        <p:spPr bwMode="auto">
          <a:xfrm>
            <a:off x="1115616" y="548680"/>
            <a:ext cx="698477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64705"/>
            <a:ext cx="8820472" cy="28357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r>
              <a:rPr lang="it-IT" dirty="0" smtClean="0"/>
              <a:t> :</a:t>
            </a:r>
            <a:br>
              <a:rPr lang="it-IT" dirty="0" smtClean="0"/>
            </a:br>
            <a:r>
              <a:rPr lang="it-IT" sz="3600" dirty="0" smtClean="0"/>
              <a:t>Lavorare in gruppo</a:t>
            </a:r>
            <a:br>
              <a:rPr lang="it-IT" sz="3600" dirty="0" smtClean="0"/>
            </a:br>
            <a:r>
              <a:rPr lang="it-IT" sz="3600" dirty="0" smtClean="0"/>
              <a:t>stimola  le domande e</a:t>
            </a:r>
            <a:br>
              <a:rPr lang="it-IT" sz="3600" dirty="0" smtClean="0"/>
            </a:br>
            <a:r>
              <a:rPr lang="it-IT" sz="3600" dirty="0" smtClean="0"/>
              <a:t>permette di condividere</a:t>
            </a:r>
            <a:br>
              <a:rPr lang="it-IT" sz="3600" dirty="0" smtClean="0"/>
            </a:br>
            <a:r>
              <a:rPr lang="it-IT" sz="3600" dirty="0" smtClean="0"/>
              <a:t>strumenti , risorse e</a:t>
            </a:r>
            <a:br>
              <a:rPr lang="it-IT" sz="3600" dirty="0" smtClean="0"/>
            </a:br>
            <a:r>
              <a:rPr lang="it-IT" sz="3600" dirty="0" smtClean="0"/>
              <a:t>capacità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Immagine 4" descr="20190514_091806.jpg"/>
          <p:cNvPicPr>
            <a:picLocks noChangeAspect="1"/>
          </p:cNvPicPr>
          <p:nvPr/>
        </p:nvPicPr>
        <p:blipFill>
          <a:blip r:embed="rId2" cstate="print"/>
          <a:srcRect l="4326" t="16400"/>
          <a:stretch>
            <a:fillRect/>
          </a:stretch>
        </p:blipFill>
        <p:spPr>
          <a:xfrm>
            <a:off x="395536" y="548680"/>
            <a:ext cx="8208912" cy="5733256"/>
          </a:xfrm>
          <a:prstGeom prst="rect">
            <a:avLst/>
          </a:prstGeom>
        </p:spPr>
      </p:pic>
      <p:sp>
        <p:nvSpPr>
          <p:cNvPr id="6" name="Cuore 5"/>
          <p:cNvSpPr/>
          <p:nvPr/>
        </p:nvSpPr>
        <p:spPr>
          <a:xfrm>
            <a:off x="971600" y="119675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it-IT" dirty="0" smtClean="0"/>
              <a:t>A caccia di</a:t>
            </a:r>
            <a:br>
              <a:rPr lang="it-IT" dirty="0" smtClean="0"/>
            </a:br>
            <a:r>
              <a:rPr lang="it-IT" dirty="0" smtClean="0"/>
              <a:t>informazioni sul</a:t>
            </a:r>
            <a:br>
              <a:rPr lang="it-IT" dirty="0" smtClean="0"/>
            </a:br>
            <a:r>
              <a:rPr lang="it-IT" dirty="0" smtClean="0"/>
              <a:t>campo, tra gli scaffali</a:t>
            </a:r>
            <a:br>
              <a:rPr lang="it-IT" dirty="0" smtClean="0"/>
            </a:br>
            <a:r>
              <a:rPr lang="it-IT" dirty="0" smtClean="0"/>
              <a:t>dei supermercati</a:t>
            </a:r>
            <a:endParaRPr lang="it-IT" dirty="0"/>
          </a:p>
        </p:txBody>
      </p:sp>
      <p:pic>
        <p:nvPicPr>
          <p:cNvPr id="4" name="Immagine 3" descr="20190514_09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264" y="1484784"/>
            <a:ext cx="6624736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bambini utilizzano </a:t>
            </a:r>
            <a:r>
              <a:rPr lang="it-IT" b="1" dirty="0" smtClean="0"/>
              <a:t>spontaneamente il concetto di pesante? 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it-IT" dirty="0" smtClean="0"/>
              <a:t>I bambini osservano, soppesano, effettuano comparazioni e producono raggruppamenti anche molto diversi tra loro.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90514-WA0004.jpg"/>
          <p:cNvPicPr>
            <a:picLocks noChangeAspect="1"/>
          </p:cNvPicPr>
          <p:nvPr/>
        </p:nvPicPr>
        <p:blipFill>
          <a:blip r:embed="rId2" cstate="print"/>
          <a:srcRect l="4245" t="4251" b="13576"/>
          <a:stretch>
            <a:fillRect/>
          </a:stretch>
        </p:blipFill>
        <p:spPr>
          <a:xfrm>
            <a:off x="0" y="0"/>
            <a:ext cx="5148064" cy="3309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G-20190514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248472" cy="4341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ore 5"/>
          <p:cNvSpPr/>
          <p:nvPr/>
        </p:nvSpPr>
        <p:spPr>
          <a:xfrm>
            <a:off x="7164288" y="2204864"/>
            <a:ext cx="576064" cy="720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ore 6"/>
          <p:cNvSpPr/>
          <p:nvPr/>
        </p:nvSpPr>
        <p:spPr>
          <a:xfrm>
            <a:off x="4860032" y="3429000"/>
            <a:ext cx="1080120" cy="720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uore 7"/>
          <p:cNvSpPr/>
          <p:nvPr/>
        </p:nvSpPr>
        <p:spPr>
          <a:xfrm>
            <a:off x="1691680" y="332656"/>
            <a:ext cx="504056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>
              <a:buNone/>
            </a:pPr>
            <a:r>
              <a:rPr lang="it-IT" b="1" dirty="0" smtClean="0"/>
              <a:t>  Ordinare gli oggetti “dal più pesante al meno pesante” sottolinea ancora la difficoltà nel trovare un accordo in merito al peso di alcuni oggetti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peso degli oggetti non dipende dalla loro grandezza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800" dirty="0" smtClean="0"/>
              <a:t>Chiediamo di ordinare gli oggetti dal più grande al meno grande e confrontiamo i due ordinamenti: 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it-IT" sz="2800" dirty="0" smtClean="0"/>
              <a:t>“più pesante-meno pesante” e “più grande- meno grande”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it-IT" sz="2800" b="1" dirty="0" smtClean="0"/>
              <a:t>PIÙ GRANDE PIÙ PESO </a:t>
            </a:r>
          </a:p>
          <a:p>
            <a:r>
              <a:rPr lang="it-IT" b="1" dirty="0" smtClean="0"/>
              <a:t>MENO GRANDE </a:t>
            </a:r>
          </a:p>
          <a:p>
            <a:r>
              <a:rPr lang="it-IT" b="1" dirty="0" smtClean="0"/>
              <a:t>MENO PESO 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040560"/>
          </a:xfrm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E’ possibile stabilire con sicurezza relazioni di pesantezza ( più pesante / meno pesante) utilizzando le mani?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E’ possibile stabilire con sicurezza relazioni di pesantezza ( più pesante / meno pesante) utilizzando la bilancia 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Rielaboriamo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154</Words>
  <Application>Microsoft Office PowerPoint</Application>
  <PresentationFormat>Presentazione su schermo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MATEMERCATO</vt:lpstr>
      <vt:lpstr> Cooperative learning : Lavorare in gruppo stimola  le domande e permette di condividere strumenti , risorse e capacità</vt:lpstr>
      <vt:lpstr>Diapositiva 3</vt:lpstr>
      <vt:lpstr> I bambini utilizzano spontaneamente il concetto di pesante?  </vt:lpstr>
      <vt:lpstr>Diapositiva 5</vt:lpstr>
      <vt:lpstr>Diapositiva 6</vt:lpstr>
      <vt:lpstr>Il peso degli oggetti non dipende dalla loro grandezza </vt:lpstr>
      <vt:lpstr>Diapositiva 8</vt:lpstr>
      <vt:lpstr>Rielaboriamo </vt:lpstr>
      <vt:lpstr>Mate…mercato </vt:lpstr>
      <vt:lpstr>Diapositiva 11</vt:lpstr>
      <vt:lpstr>… toccare  con mano … 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in gruppo stimola  le domande e permette di condividere strumenti , risorse e capacità</dc:title>
  <dc:creator>toshiba</dc:creator>
  <cp:lastModifiedBy>toshiba1</cp:lastModifiedBy>
  <cp:revision>13</cp:revision>
  <dcterms:created xsi:type="dcterms:W3CDTF">2019-05-08T18:04:05Z</dcterms:created>
  <dcterms:modified xsi:type="dcterms:W3CDTF">2019-06-22T13:15:19Z</dcterms:modified>
</cp:coreProperties>
</file>