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calvino.gov.it/cms/pon-fondi-strutturali-europe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BF9297-008C-4777-82A9-0DB0A7E95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71732"/>
            <a:ext cx="12192000" cy="211575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76477E2-EFCC-496B-9A44-E34A030C8120}"/>
              </a:ext>
            </a:extLst>
          </p:cNvPr>
          <p:cNvSpPr/>
          <p:nvPr/>
        </p:nvSpPr>
        <p:spPr>
          <a:xfrm>
            <a:off x="1036047" y="2551837"/>
            <a:ext cx="10328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Istituto Comprensivo </a:t>
            </a:r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erugia 1</a:t>
            </a:r>
          </a:p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 F. Morlacchi»</a:t>
            </a:r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B6B263E-E885-4F20-9833-C902F4FE8264}"/>
              </a:ext>
            </a:extLst>
          </p:cNvPr>
          <p:cNvSpPr/>
          <p:nvPr/>
        </p:nvSpPr>
        <p:spPr>
          <a:xfrm>
            <a:off x="2051389" y="4587588"/>
            <a:ext cx="7880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POMERIGGI ESPRESSIVI</a:t>
            </a:r>
          </a:p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Scuola Infanzia</a:t>
            </a:r>
          </a:p>
        </p:txBody>
      </p:sp>
    </p:spTree>
    <p:extLst>
      <p:ext uri="{BB962C8B-B14F-4D97-AF65-F5344CB8AC3E}">
        <p14:creationId xmlns:p14="http://schemas.microsoft.com/office/powerpoint/2010/main" val="239756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n Cenerente_Grande">
            <a:hlinkClick r:id="" action="ppaction://media"/>
            <a:extLst>
              <a:ext uri="{FF2B5EF4-FFF2-40B4-BE49-F238E27FC236}">
                <a16:creationId xmlns:a16="http://schemas.microsoft.com/office/drawing/2014/main" id="{AF52955B-8FBC-43C6-A699-11A056FAA4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8589" y="1668378"/>
            <a:ext cx="8926538" cy="502117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BE55C7C-F0C1-44F4-8F03-0D6B56A26955}"/>
              </a:ext>
            </a:extLst>
          </p:cNvPr>
          <p:cNvSpPr/>
          <p:nvPr/>
        </p:nvSpPr>
        <p:spPr>
          <a:xfrm>
            <a:off x="1171075" y="368514"/>
            <a:ext cx="9079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Modulo PON </a:t>
            </a:r>
            <a:r>
              <a:rPr lang="it-IT" b="1" dirty="0">
                <a:solidFill>
                  <a:srgbClr val="00B0F0"/>
                </a:solidFill>
              </a:rPr>
              <a:t>PSICOMTRICITA’ FUNZIONALE</a:t>
            </a:r>
            <a:r>
              <a:rPr lang="it-IT" b="1" dirty="0"/>
              <a:t> –</a:t>
            </a:r>
          </a:p>
          <a:p>
            <a:pPr algn="ctr"/>
            <a:r>
              <a:rPr lang="it-IT" b="1" dirty="0"/>
              <a:t> </a:t>
            </a:r>
            <a:r>
              <a:rPr lang="it-IT" b="1" dirty="0" err="1"/>
              <a:t>Infazia</a:t>
            </a:r>
            <a:r>
              <a:rPr lang="it-IT" b="1" dirty="0"/>
              <a:t> Lo Scoiattolo Rosso</a:t>
            </a:r>
          </a:p>
          <a:p>
            <a:pPr algn="ctr"/>
            <a:r>
              <a:rPr lang="it-IT" b="1" dirty="0"/>
              <a:t>Cenerente</a:t>
            </a:r>
          </a:p>
        </p:txBody>
      </p:sp>
    </p:spTree>
    <p:extLst>
      <p:ext uri="{BB962C8B-B14F-4D97-AF65-F5344CB8AC3E}">
        <p14:creationId xmlns:p14="http://schemas.microsoft.com/office/powerpoint/2010/main" val="379655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25</Words>
  <Application>Microsoft Office PowerPoint</Application>
  <PresentationFormat>Widescreen</PresentationFormat>
  <Paragraphs>7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Century Gothic</vt:lpstr>
      <vt:lpstr>Wingdings 3</vt:lpstr>
      <vt:lpstr>Sezione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Ciofetti</dc:creator>
  <cp:lastModifiedBy>Violetta</cp:lastModifiedBy>
  <cp:revision>3</cp:revision>
  <dcterms:created xsi:type="dcterms:W3CDTF">2019-06-13T13:55:33Z</dcterms:created>
  <dcterms:modified xsi:type="dcterms:W3CDTF">2019-08-02T10:15:33Z</dcterms:modified>
</cp:coreProperties>
</file>