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56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A452-F405-4F34-8DC5-2644B41E0A10}" type="datetimeFigureOut">
              <a:rPr lang="it-IT" smtClean="0"/>
              <a:pPr/>
              <a:t>11/06/2021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FCD7-475E-4BAC-9097-CEF4BB1D12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39649" y="2136338"/>
            <a:ext cx="54647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CLASSE 5° MASIH</a:t>
            </a:r>
          </a:p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A.S.2020/21</a:t>
            </a:r>
          </a:p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INS. SOFIA FOSCHI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210420_123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04456" cy="3078342"/>
          </a:xfrm>
          <a:prstGeom prst="rect">
            <a:avLst/>
          </a:prstGeom>
        </p:spPr>
      </p:pic>
      <p:pic>
        <p:nvPicPr>
          <p:cNvPr id="3" name="Immagine 2" descr="IMG_20210420_123051.jpg"/>
          <p:cNvPicPr>
            <a:picLocks noChangeAspect="1"/>
          </p:cNvPicPr>
          <p:nvPr/>
        </p:nvPicPr>
        <p:blipFill>
          <a:blip r:embed="rId3" cstate="print"/>
          <a:srcRect b="33200"/>
          <a:stretch>
            <a:fillRect/>
          </a:stretch>
        </p:blipFill>
        <p:spPr>
          <a:xfrm>
            <a:off x="4211960" y="3933056"/>
            <a:ext cx="4599328" cy="23042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7544" y="422108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LA STORIA  FA CONOSCERE I SEGNI CHE GLI UOMINI HANNO LASCIATO SULLA TERRA …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69269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ATTRAVERSO IL MONDO DELLA GEOMETRIA SOLIDA  ABBIAMO ACQUISITO CONSAPEVOLEZZA DELL’OPERA DELL’UOMO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210420_123102.jpg"/>
          <p:cNvPicPr>
            <a:picLocks noChangeAspect="1"/>
          </p:cNvPicPr>
          <p:nvPr/>
        </p:nvPicPr>
        <p:blipFill>
          <a:blip r:embed="rId2" cstate="print"/>
          <a:srcRect t="5901" r="6688"/>
          <a:stretch>
            <a:fillRect/>
          </a:stretch>
        </p:blipFill>
        <p:spPr>
          <a:xfrm>
            <a:off x="827584" y="755511"/>
            <a:ext cx="7416824" cy="504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4788024" y="1340768"/>
            <a:ext cx="3384376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… I SEGNI DEL LORO PASSATO ,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 LE GRANDI CIVILTÀ COME I </a:t>
            </a: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GRECI E I ROMANI …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_20210420_124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960440" cy="49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5508104" y="24928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FINO AI NOSTRI GIORNI …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210420_124037.jpg"/>
          <p:cNvPicPr>
            <a:picLocks noChangeAspect="1"/>
          </p:cNvPicPr>
          <p:nvPr/>
        </p:nvPicPr>
        <p:blipFill>
          <a:blip r:embed="rId2" cstate="print"/>
          <a:srcRect b="18391"/>
          <a:stretch>
            <a:fillRect/>
          </a:stretch>
        </p:blipFill>
        <p:spPr>
          <a:xfrm>
            <a:off x="2051720" y="1412776"/>
            <a:ext cx="4823521" cy="29523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6206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… </a:t>
            </a:r>
            <a:r>
              <a:rPr lang="it-IT" b="1" dirty="0" smtClean="0">
                <a:solidFill>
                  <a:schemeClr val="bg1"/>
                </a:solidFill>
              </a:rPr>
              <a:t>ALLA  MODERNITÀ SI AGGIUNGE IL RISPETTO PER L’AMBIENTE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486916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… IL LAVORO DELL’UOMO È FONDATO SULLA COLLABORATIONE ,</a:t>
            </a:r>
            <a:r>
              <a:rPr lang="it-IT" sz="2400" b="1" smtClean="0">
                <a:solidFill>
                  <a:srgbClr val="FF0000"/>
                </a:solidFill>
              </a:rPr>
              <a:t>SULLA CONDIVISIONE!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78</Words>
  <Application>Microsoft Office PowerPoint</Application>
  <PresentationFormat>Presentazione su schermo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Sofia</dc:creator>
  <cp:lastModifiedBy>Monia</cp:lastModifiedBy>
  <cp:revision>10</cp:revision>
  <dcterms:created xsi:type="dcterms:W3CDTF">2021-05-14T13:51:30Z</dcterms:created>
  <dcterms:modified xsi:type="dcterms:W3CDTF">2021-06-11T13:10:25Z</dcterms:modified>
</cp:coreProperties>
</file>